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a Skett" initials="PS" lastIdx="2" clrIdx="0">
    <p:extLst>
      <p:ext uri="{19B8F6BF-5375-455C-9EA6-DF929625EA0E}">
        <p15:presenceInfo xmlns:p15="http://schemas.microsoft.com/office/powerpoint/2012/main" userId="Philippa Sk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6A"/>
    <a:srgbClr val="1C407C"/>
    <a:srgbClr val="0B2C6C"/>
    <a:srgbClr val="34B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4942" autoAdjust="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2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B829-ED6A-4E21-B6F4-C17E2771F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7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F3AF-BF14-451D-9CD0-35A02AB619B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D6452-627B-4AFE-AC17-826851298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1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8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8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times 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Buttercup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1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9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(to act as insulation)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4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4000-9000 years 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3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0.2µm (micrometres), 2x10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-7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3000-6000 (there are currently over 4,500 known species of lizard)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6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09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0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 – known as bioluminescent fungi, the light is thought to be used to attract insects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68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 (50,900)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Chimpanzees have 20,800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 have 23,600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 have 23,100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2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sciences (geology and zoology)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0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Watson and Crick – structure of DNA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Jenner – creation of vaccines (smallpox)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Jane Goodall – primatology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5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</a:p>
          <a:p>
            <a:endParaRPr lang="en-GB" dirty="0" smtClean="0"/>
          </a:p>
          <a:p>
            <a:r>
              <a:rPr lang="en-GB" dirty="0" smtClean="0"/>
              <a:t>Left</a:t>
            </a:r>
            <a:r>
              <a:rPr lang="en-GB" baseline="0" dirty="0" smtClean="0"/>
              <a:t> side, from top to bottom: cytoplasm, vacuole</a:t>
            </a:r>
          </a:p>
          <a:p>
            <a:r>
              <a:rPr lang="en-GB" baseline="0" dirty="0" smtClean="0"/>
              <a:t>Right side, from top to bottom: cell wall, chloroplast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hormonal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3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 – 78%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 – 21%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Argon – 1%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1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 – these are known 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monotremes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consist of the platypus and the echidna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9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99.9%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452-627B-4AFE-AC17-826851298A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9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8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1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74528"/>
            <a:ext cx="9144000" cy="6783472"/>
            <a:chOff x="1" y="74528"/>
            <a:chExt cx="9144000" cy="67834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88945"/>
              <a:ext cx="2711116" cy="13351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19" b="47800"/>
            <a:stretch/>
          </p:blipFill>
          <p:spPr>
            <a:xfrm>
              <a:off x="1" y="5430253"/>
              <a:ext cx="9144000" cy="14277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41" y="74528"/>
              <a:ext cx="3316459" cy="125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67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74528"/>
            <a:ext cx="9144000" cy="6783472"/>
            <a:chOff x="1" y="74528"/>
            <a:chExt cx="9144000" cy="67834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88945"/>
              <a:ext cx="2711116" cy="1335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19" b="47800"/>
            <a:stretch/>
          </p:blipFill>
          <p:spPr>
            <a:xfrm>
              <a:off x="1" y="5430253"/>
              <a:ext cx="9144000" cy="14277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41" y="74528"/>
              <a:ext cx="3316459" cy="125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6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7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4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6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1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84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04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12046-1E28-4835-809C-EB23D5721FD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8E0352-1F84-4798-9A1F-163E83C7526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03" y="5844882"/>
            <a:ext cx="4355432" cy="72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3392905" cy="147943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4644108" y="4818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en-GB" sz="2800" baseline="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2018 Quiz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4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2264" y="2261669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Week Quiz Questions </a:t>
            </a:r>
          </a:p>
          <a:p>
            <a:pPr algn="ctr"/>
            <a:endParaRPr lang="en-GB" sz="4800" b="1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13-15</a:t>
            </a:r>
            <a:endParaRPr lang="en-GB" sz="3200" b="1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animal group contains the largest number of individual organisms?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5465" y="149870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how many more bacterial cells are there in your body than your own cells?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times more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3423" y="1572279"/>
            <a:ext cx="47786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native UK flowers is poisonous to animals?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Buttercup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Bluebell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Snowdrop </a:t>
            </a: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field of 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60" y="2151064"/>
            <a:ext cx="3835853" cy="25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63106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common name for the species </a:t>
            </a:r>
            <a:r>
              <a:rPr lang="en-GB" sz="2800" i="1" dirty="0" err="1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Panthera</a:t>
            </a:r>
            <a:r>
              <a:rPr lang="en-GB" sz="2800" i="1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8365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cold weather, in humans and animals, hairs stand on end to trap ________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4444" y="1656362"/>
            <a:ext cx="4299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oldest tree in the UK is the </a:t>
            </a:r>
            <a:r>
              <a:rPr lang="en-GB" sz="2800" dirty="0" err="1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Fotingall</a:t>
            </a: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Yew in Perthshire. How old is the tree?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500-900 years old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1000-2750 years old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4000-9000 years old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the Fortingall Y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/>
          <a:stretch/>
        </p:blipFill>
        <p:spPr bwMode="auto">
          <a:xfrm>
            <a:off x="4733799" y="1961162"/>
            <a:ext cx="4059715" cy="30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43657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smallest measurement a light microscope can see?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Image result for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1540328"/>
            <a:ext cx="3730170" cy="37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4445" y="1729934"/>
            <a:ext cx="43988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how many species of lizards are there in the world?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1000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1000-2000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3000-6000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6000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Free stock photo of animal, pet, lizard, rept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72" y="2304141"/>
            <a:ext cx="3952729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an ichthyologist study?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Elephants are herbivores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Image result for elepha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16147"/>
          <a:stretch/>
        </p:blipFill>
        <p:spPr bwMode="auto">
          <a:xfrm>
            <a:off x="4891314" y="1565955"/>
            <a:ext cx="3730171" cy="35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375" y="2082302"/>
            <a:ext cx="4568825" cy="43513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1.</a:t>
            </a:r>
          </a:p>
          <a:p>
            <a:pPr marL="0" indent="0">
              <a:buNone/>
            </a:pPr>
            <a:endParaRPr lang="en-GB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species of fungi glow in the dark </a:t>
            </a:r>
          </a:p>
          <a:p>
            <a:pPr marL="0" indent="0">
              <a:buNone/>
            </a:pP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mushro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mushroo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mushroom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bristol.ac.uk/media-library/sites/news/2017/february/mushroom-review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1" y="2399231"/>
            <a:ext cx="3524527" cy="23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species has the greatest number of genes?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Chimpanzees 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Humans 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Mice   		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 marL="0" indent="0"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3934" y="1866569"/>
            <a:ext cx="47133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Sir David Attenborough study at university?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avid Attenboroug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13557"/>
          <a:stretch/>
        </p:blipFill>
        <p:spPr bwMode="auto">
          <a:xfrm>
            <a:off x="4814838" y="1173144"/>
            <a:ext cx="3930150" cy="40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69" y="2041531"/>
            <a:ext cx="68212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0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do?</a:t>
            </a:r>
          </a:p>
          <a:p>
            <a:pPr algn="ctr"/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@</a:t>
            </a:r>
            <a:r>
              <a:rPr lang="en-GB" sz="2400" dirty="0" err="1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RoyalSocBio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hashtag #BiologyWeek to let us know! 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more Biology </a:t>
            </a:r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resources: </a:t>
            </a:r>
            <a:endParaRPr lang="en-GB" sz="20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://www.rsb.org.uk/get-involved/biologyweek</a:t>
            </a:r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625433" y="1039210"/>
            <a:ext cx="1945683" cy="1663473"/>
            <a:chOff x="3848668" y="65470"/>
            <a:chExt cx="1945683" cy="1663473"/>
          </a:xfrm>
        </p:grpSpPr>
        <p:sp>
          <p:nvSpPr>
            <p:cNvPr id="5" name="Oval 4"/>
            <p:cNvSpPr/>
            <p:nvPr/>
          </p:nvSpPr>
          <p:spPr>
            <a:xfrm>
              <a:off x="3848668" y="65470"/>
              <a:ext cx="1713119" cy="1663473"/>
            </a:xfrm>
            <a:prstGeom prst="ellipse">
              <a:avLst/>
            </a:prstGeom>
            <a:ln>
              <a:solidFill>
                <a:srgbClr val="34B25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91139" y="874404"/>
              <a:ext cx="12032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>
                  <a:solidFill>
                    <a:srgbClr val="0B2C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en-GB" dirty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217709" y="591879"/>
              <a:ext cx="975036" cy="666776"/>
            </a:xfrm>
            <a:prstGeom prst="line">
              <a:avLst/>
            </a:prstGeom>
            <a:ln w="38100">
              <a:solidFill>
                <a:srgbClr val="0B2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084" y="1525424"/>
            <a:ext cx="48394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2.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stomachs does a cow have?</a:t>
            </a:r>
          </a:p>
          <a:p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AutoNum type="alphaLcParenR"/>
            </a:pPr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074" name="Picture 2" descr="Image result for C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09" y="2342190"/>
            <a:ext cx="3707325" cy="24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24" y="1474489"/>
            <a:ext cx="8243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3.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match these three famous scientists to their areas of expertise? </a:t>
            </a: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3452884"/>
            <a:ext cx="3357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 and Crick</a:t>
            </a:r>
          </a:p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Jenner</a:t>
            </a:r>
          </a:p>
          <a:p>
            <a:pPr marL="342900" indent="-342900">
              <a:buAutoNum type="alphaL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Goodall</a:t>
            </a:r>
          </a:p>
          <a:p>
            <a:endParaRPr lang="en-GB" sz="2800" dirty="0" smtClean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09" y="3452884"/>
            <a:ext cx="40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vaccines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DNA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72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Primatology</a:t>
            </a:r>
            <a:endParaRPr lang="en-GB" sz="2800" dirty="0">
              <a:solidFill>
                <a:srgbClr val="0729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4744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structures of this plant cell: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3934" y="3047846"/>
            <a:ext cx="5667905" cy="2538483"/>
            <a:chOff x="1678675" y="2825089"/>
            <a:chExt cx="5667905" cy="2538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6" r="30669" b="12658"/>
            <a:stretch/>
          </p:blipFill>
          <p:spPr>
            <a:xfrm rot="5400000">
              <a:off x="2956102" y="2219126"/>
              <a:ext cx="2538483" cy="375040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78675" y="4094330"/>
              <a:ext cx="15694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78675" y="3454988"/>
              <a:ext cx="1418005" cy="4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548107" y="4358973"/>
              <a:ext cx="1398603" cy="8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768964" y="3493828"/>
              <a:ext cx="1577616" cy="10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852745" y="3116420"/>
            <a:ext cx="1880970" cy="1200329"/>
          </a:xfrm>
          <a:prstGeom prst="rect">
            <a:avLst/>
          </a:prstGeom>
          <a:noFill/>
          <a:ln>
            <a:solidFill>
              <a:srgbClr val="07296A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7296A"/>
                </a:solidFill>
              </a:rPr>
              <a:t>Cell wall</a:t>
            </a:r>
          </a:p>
          <a:p>
            <a:r>
              <a:rPr lang="en-GB" dirty="0" smtClean="0">
                <a:solidFill>
                  <a:srgbClr val="07296A"/>
                </a:solidFill>
              </a:rPr>
              <a:t>Vacuole</a:t>
            </a:r>
          </a:p>
          <a:p>
            <a:r>
              <a:rPr lang="en-GB" dirty="0" smtClean="0">
                <a:solidFill>
                  <a:srgbClr val="07296A"/>
                </a:solidFill>
              </a:rPr>
              <a:t>Cytoplasm</a:t>
            </a:r>
          </a:p>
          <a:p>
            <a:r>
              <a:rPr lang="en-GB" dirty="0" smtClean="0">
                <a:solidFill>
                  <a:srgbClr val="07296A"/>
                </a:solidFill>
              </a:rPr>
              <a:t>Chloroplast</a:t>
            </a:r>
            <a:endParaRPr lang="en-GB" dirty="0">
              <a:solidFill>
                <a:srgbClr val="07296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2745" y="4701956"/>
            <a:ext cx="179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en-GB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</a:p>
        </p:txBody>
      </p:sp>
    </p:spTree>
    <p:extLst>
      <p:ext uri="{BB962C8B-B14F-4D97-AF65-F5344CB8AC3E}">
        <p14:creationId xmlns:p14="http://schemas.microsoft.com/office/powerpoint/2010/main" val="24686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3934" y="1866569"/>
            <a:ext cx="3927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work as an endocrinologist, what area of biology do you specialise in?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sci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1866569"/>
            <a:ext cx="4302015" cy="32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361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of each gas is our atmosphere made up of? 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marks)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982" y="3501042"/>
            <a:ext cx="311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  <a:p>
            <a:pPr marL="342900" indent="-342900">
              <a:buAutoNum type="arabicParenR"/>
            </a:pPr>
            <a:r>
              <a:rPr lang="en-GB" sz="24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  <a:p>
            <a:pPr marL="342900" indent="-342900">
              <a:buAutoNum type="arabicParenR"/>
            </a:pPr>
            <a:r>
              <a:rPr lang="en-GB" sz="24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n-GB" sz="24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4" y="18665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mammals lay eggs </a:t>
            </a: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bird lay an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26" y="1866569"/>
            <a:ext cx="3772329" cy="2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3935" y="1761466"/>
            <a:ext cx="51655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of human DNA is identical in every individual?</a:t>
            </a:r>
            <a:endParaRPr lang="en-GB" sz="2800" dirty="0" smtClean="0">
              <a:solidFill>
                <a:srgbClr val="34B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GB" sz="2800" dirty="0" smtClean="0">
                <a:solidFill>
                  <a:srgbClr val="0B2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99.9%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>
                <a:solidFill>
                  <a:srgbClr val="34B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mark)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n-GB" sz="2800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Image result f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80" y="2150679"/>
            <a:ext cx="3466663" cy="25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1">
      <a:dk1>
        <a:sysClr val="windowText" lastClr="000000"/>
      </a:dk1>
      <a:lt1>
        <a:sysClr val="window" lastClr="FFFFFF"/>
      </a:lt1>
      <a:dk2>
        <a:srgbClr val="1485A4"/>
      </a:dk2>
      <a:lt2>
        <a:srgbClr val="D1E0D7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140</TotalTime>
  <Words>646</Words>
  <Application>Microsoft Office PowerPoint</Application>
  <PresentationFormat>On-screen Show (4:3)</PresentationFormat>
  <Paragraphs>218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McAra</dc:creator>
  <cp:lastModifiedBy>Philippa Skett</cp:lastModifiedBy>
  <cp:revision>18</cp:revision>
  <dcterms:created xsi:type="dcterms:W3CDTF">2018-08-29T09:44:50Z</dcterms:created>
  <dcterms:modified xsi:type="dcterms:W3CDTF">2018-09-27T10:53:10Z</dcterms:modified>
</cp:coreProperties>
</file>